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1"/>
  </p:notesMasterIdLst>
  <p:sldIdLst>
    <p:sldId id="256" r:id="rId2"/>
    <p:sldId id="349" r:id="rId3"/>
    <p:sldId id="257" r:id="rId4"/>
    <p:sldId id="262" r:id="rId5"/>
    <p:sldId id="346" r:id="rId6"/>
    <p:sldId id="355" r:id="rId7"/>
    <p:sldId id="356" r:id="rId8"/>
    <p:sldId id="348" r:id="rId9"/>
    <p:sldId id="300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97" d="100"/>
          <a:sy n="97" d="100"/>
        </p:scale>
        <p:origin x="264" y="102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2834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Mind+)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010" y="2678430"/>
            <a:ext cx="2610485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串口输出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6555" y="195765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6555" y="321553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306080" y="450957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9025" y="1321435"/>
            <a:ext cx="985964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串行接口简称串口，也称串行通信接口或串行通讯接口（通常指COM接口），是采用串行通信方式的扩展接口。串行接口是指数据一位一位地顺序传送。其特点是通信线路简单，只要一对传输线就可以实现双向通信，从而大大降低了成本，特别适用于远距离通信。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在本节课程中的串口输出，指的是好搭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通过串口向接收端发送数据</a:t>
            </a:r>
          </a:p>
          <a:p>
            <a:pPr>
              <a:lnSpc>
                <a:spcPct val="150000"/>
              </a:lnSpc>
            </a:pPr>
            <a:endParaRPr lang="zh-CN" altLang="en-US" sz="2000"/>
          </a:p>
          <a:p>
            <a:pPr>
              <a:lnSpc>
                <a:spcPct val="150000"/>
              </a:lnSpc>
            </a:pPr>
            <a:endParaRPr sz="2000"/>
          </a:p>
        </p:txBody>
      </p:sp>
      <p:sp>
        <p:nvSpPr>
          <p:cNvPr id="4" name="文本框 3"/>
          <p:cNvSpPr txBox="1"/>
          <p:nvPr/>
        </p:nvSpPr>
        <p:spPr>
          <a:xfrm>
            <a:off x="1011555" y="3354070"/>
            <a:ext cx="100139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波特率表示每秒钟传送的码元符号的个数，是衡量数据传送速率的指标，它用单位时间内载波调制状态改变的次数来表示。  </a:t>
            </a:r>
          </a:p>
          <a:p>
            <a:pPr>
              <a:lnSpc>
                <a:spcPct val="150000"/>
              </a:lnSpc>
            </a:pPr>
            <a:endParaRPr lang="zh-CN" altLang="en-US" sz="2000"/>
          </a:p>
          <a:p>
            <a:pPr>
              <a:lnSpc>
                <a:spcPct val="150000"/>
              </a:lnSpc>
            </a:pP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9740" y="2409825"/>
            <a:ext cx="110064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micro:bit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类别指令中，可以使用这个指令让好搭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向电脑端发送对应的数据。在该指令中有三个参数。第一个参数设定数据输出的方式：字符串输出、原始输出、十六进制输出；第二个参数设定发送数据的内容；第三参数设定接收端数据显示是否换行。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740" y="1254125"/>
            <a:ext cx="5572125" cy="104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800" y="1393190"/>
            <a:ext cx="4286250" cy="1066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8800" y="2691130"/>
            <a:ext cx="108661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这个指令在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micro:bit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类别指令中，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可以使用这个指令设置串口波特率。在使用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串口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相关指令时，若未设定波特率，则默认串口波特率为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9600bps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12062" y="5942647"/>
            <a:ext cx="58908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设置不同的波特率接收数据，注意发送端与接收端设定的波特率需要相同</a:t>
            </a: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68" y="1125220"/>
            <a:ext cx="6699885" cy="4607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" y="1663065"/>
            <a:ext cx="5135880" cy="35325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43472" y="5494143"/>
            <a:ext cx="75653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好搭</a:t>
            </a:r>
            <a:r>
              <a:rPr lang="en-US" altLang="zh-CN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Bit</a:t>
            </a:r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向电脑端发送数据，并区分是否换行之间的区别</a:t>
            </a: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040" y="1825625"/>
            <a:ext cx="5103495" cy="3369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宽屏</PresentationFormat>
  <Paragraphs>41</Paragraphs>
  <Slides>9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/>
  <cp:revision>41</cp:revision>
  <dcterms:created xsi:type="dcterms:W3CDTF">2017-06-11T01:16:00Z</dcterms:created>
  <dcterms:modified xsi:type="dcterms:W3CDTF">2020-04-07T07:25:53Z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